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498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0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6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0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614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702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96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0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47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23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98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4E611-36CE-4832-A281-FFADC9FDD18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CB6D6-75A7-48AA-AE7D-71DC1402A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43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880" y="73151"/>
            <a:ext cx="10302240" cy="117824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атериально-техническое обеспечение кабинета химии центра «Точка роста»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16" y="1428750"/>
            <a:ext cx="6751320" cy="50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0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944880" y="73151"/>
            <a:ext cx="10302240" cy="117824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атериально-техническое обеспечение кабинета физики центра «Точка роста»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56" y="1332738"/>
            <a:ext cx="7281672" cy="546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0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944880" y="73151"/>
            <a:ext cx="10302240" cy="117824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атериально-техническое обеспечение кабинета биологии центра «Точка роста»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536" y="1314450"/>
            <a:ext cx="73914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882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27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Материально-техническое обеспечение кабинета химии центра «Точка роста»</vt:lpstr>
      <vt:lpstr>Материально-техническое обеспечение кабинета физики центра «Точка роста»</vt:lpstr>
      <vt:lpstr>Материально-техническое обеспечение кабинета биологии центра «Точка роста»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Материально-техническое обеспечение кабинета химии центра «Точка роста»</dc:title>
  <dc:creator>User</dc:creator>
  <cp:lastModifiedBy>User</cp:lastModifiedBy>
  <cp:revision>1</cp:revision>
  <dcterms:created xsi:type="dcterms:W3CDTF">2023-04-19T15:57:39Z</dcterms:created>
  <dcterms:modified xsi:type="dcterms:W3CDTF">2023-04-19T16:06:23Z</dcterms:modified>
</cp:coreProperties>
</file>